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9" r:id="rId3"/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38d9b20b_2_63:notes"/>
          <p:cNvSpPr/>
          <p:nvPr>
            <p:ph idx="2" type="sldImg"/>
          </p:nvPr>
        </p:nvSpPr>
        <p:spPr>
          <a:xfrm>
            <a:off x="2021444" y="1143001"/>
            <a:ext cx="2815112" cy="308503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938d9b20b_2_63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938d9b20b_2_63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38d9b20b_2_69:notes"/>
          <p:cNvSpPr/>
          <p:nvPr>
            <p:ph idx="2" type="sldImg"/>
          </p:nvPr>
        </p:nvSpPr>
        <p:spPr>
          <a:xfrm>
            <a:off x="2021444" y="1143001"/>
            <a:ext cx="2815112" cy="308503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938d9b20b_2_69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938d9b20b_2_69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938d9b20b_2_81:notes"/>
          <p:cNvSpPr/>
          <p:nvPr>
            <p:ph idx="2" type="sldImg"/>
          </p:nvPr>
        </p:nvSpPr>
        <p:spPr>
          <a:xfrm>
            <a:off x="2021444" y="1143001"/>
            <a:ext cx="2815112" cy="308503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938d9b20b_2_81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938d9b20b_2_81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18a8e5d82_0_23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f18a8e5d82_0_23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f18a8e5d82_0_23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18a8e5d82_0_39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f18a8e5d82_0_39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f18a8e5d82_0_39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38d9b20b_2_88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938d9b20b_2_88:notes"/>
          <p:cNvSpPr/>
          <p:nvPr>
            <p:ph idx="2" type="sldImg"/>
          </p:nvPr>
        </p:nvSpPr>
        <p:spPr>
          <a:xfrm>
            <a:off x="2021444" y="1143001"/>
            <a:ext cx="2815112" cy="308503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18a8e5d82_0_9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f18a8e5d82_0_9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f18a8e5d82_0_9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18a8e5d82_0_16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f18a8e5d82_0_16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f18a8e5d82_0_16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38d9b20b_2_108:notes"/>
          <p:cNvSpPr/>
          <p:nvPr>
            <p:ph idx="2" type="sldImg"/>
          </p:nvPr>
        </p:nvSpPr>
        <p:spPr>
          <a:xfrm>
            <a:off x="2021444" y="1143001"/>
            <a:ext cx="2815112" cy="308503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938d9b20b_2_108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938d9b20b_2_108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39652" y="1383618"/>
            <a:ext cx="2538283" cy="14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49" y="3942920"/>
            <a:ext cx="2322244" cy="3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6036" y="1383618"/>
            <a:ext cx="2808312" cy="128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cture slide" showMasterSp="0">
  <p:cSld name="Lecture slide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007269" y="2733768"/>
            <a:ext cx="7344966" cy="112526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>
            <p:ph idx="2" type="pic"/>
          </p:nvPr>
        </p:nvSpPr>
        <p:spPr>
          <a:xfrm>
            <a:off x="0" y="-1"/>
            <a:ext cx="9144000" cy="47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7800" lvl="1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84150" lvl="2" marL="5207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71450" lvl="3" marL="863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1450" lvl="4" marL="12065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7780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7780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7780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780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1007269" y="1545431"/>
            <a:ext cx="7344966" cy="29706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Quote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007269" y="844153"/>
            <a:ext cx="7344966" cy="318575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Slide">
  <p:cSld name="Subtitle Slide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1007268" y="844153"/>
            <a:ext cx="7344967" cy="201969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Title">
  <p:cSld name="Picture with 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>
            <p:ph idx="2" type="pic"/>
          </p:nvPr>
        </p:nvSpPr>
        <p:spPr>
          <a:xfrm>
            <a:off x="0" y="-1"/>
            <a:ext cx="9144000" cy="47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7800" lvl="1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84150" lvl="2" marL="5207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71450" lvl="3" marL="863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1450" lvl="4" marL="12065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7780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7780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7780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780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8231" y="844153"/>
            <a:ext cx="1124257" cy="440581"/>
          </a:xfrm>
          <a:prstGeom prst="rect">
            <a:avLst/>
          </a:prstGeom>
          <a:solidFill>
            <a:schemeClr val="lt1">
              <a:alpha val="65882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lide" showMasterSp="0">
  <p:cSld name="Project Slide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1007268" y="844153"/>
            <a:ext cx="7344967" cy="5934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1007269" y="2409825"/>
            <a:ext cx="7344966" cy="113403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1007268" y="1532231"/>
            <a:ext cx="7344967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3" type="body"/>
          </p:nvPr>
        </p:nvSpPr>
        <p:spPr>
          <a:xfrm>
            <a:off x="1007269" y="1926007"/>
            <a:ext cx="7344966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Title and caption">
  <p:cSld name="Picture with Title and ca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>
            <p:ph idx="2" type="pic"/>
          </p:nvPr>
        </p:nvSpPr>
        <p:spPr>
          <a:xfrm>
            <a:off x="0" y="446"/>
            <a:ext cx="9144000" cy="47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7800" lvl="1" marL="177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84150" lvl="2" marL="5207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71450" lvl="3" marL="863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1450" lvl="4" marL="12065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7780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7780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7780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780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8231" y="844153"/>
            <a:ext cx="1124257" cy="440581"/>
          </a:xfrm>
          <a:prstGeom prst="rect">
            <a:avLst/>
          </a:prstGeom>
          <a:solidFill>
            <a:schemeClr val="lt1">
              <a:alpha val="65882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3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>
  <p:cSld name="Empty Slide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10.png"/><Relationship Id="rId2" Type="http://schemas.openxmlformats.org/officeDocument/2006/relationships/image" Target="../media/image3.png"/><Relationship Id="rId3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07269" y="1545432"/>
            <a:ext cx="7344966" cy="302418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5000" y="4779000"/>
            <a:ext cx="474727" cy="27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.jpg"/><Relationship Id="rId8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696" y="232518"/>
            <a:ext cx="1115103" cy="1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GB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Digital Fabrication</a:t>
            </a:r>
            <a:endParaRPr b="1" i="0" sz="4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1007269" y="2733768"/>
            <a:ext cx="7344966" cy="112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/>
              <a:t>Deadline October 29th 2021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/>
              <a:t>Trick-Or-Treat Submission with Axolotl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69" y="3671945"/>
            <a:ext cx="908302" cy="1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7798" y="3617066"/>
            <a:ext cx="908962" cy="50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1368" y="3676150"/>
            <a:ext cx="1411232" cy="35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2859" y="3659460"/>
            <a:ext cx="715923" cy="4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1957" y="3718497"/>
            <a:ext cx="589788" cy="269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7250" y="1607975"/>
            <a:ext cx="2750650" cy="18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-75" y="-9225"/>
            <a:ext cx="9144000" cy="452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5882"/>
            </a:schemeClr>
          </a:solidFill>
          <a:ln>
            <a:noFill/>
          </a:ln>
        </p:spPr>
        <p:txBody>
          <a:bodyPr anchorCtr="0" anchor="t" bIns="0" lIns="0" spcFirstLastPara="1" rIns="17010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1000"/>
              <a:t>Check your repository to see the definition of this evil pumpkin, exclusively made with Axolotl.  Credits: Rémy Clemente</a:t>
            </a:r>
            <a:endParaRPr sz="1000"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450" y="528437"/>
            <a:ext cx="5541427" cy="344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6119404" y="547443"/>
            <a:ext cx="460500" cy="30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3361066" y="547443"/>
            <a:ext cx="460500" cy="30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3361066" y="2256287"/>
            <a:ext cx="460500" cy="30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6119404" y="2256287"/>
            <a:ext cx="460500" cy="30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4">
            <a:alphaModFix/>
          </a:blip>
          <a:srcRect b="7556" l="0" r="0" t="18000"/>
          <a:stretch/>
        </p:blipFill>
        <p:spPr>
          <a:xfrm>
            <a:off x="239325" y="491900"/>
            <a:ext cx="2893199" cy="382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0" y="4516050"/>
            <a:ext cx="4572000" cy="2154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anchorCtr="0" anchor="t" bIns="0" lIns="0" spcFirstLastPara="1" rIns="17010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1000"/>
              <a:t>  MAS DFAB 2021 - Credits: Wei Chengyuan, Beril Onalan</a:t>
            </a:r>
            <a:endParaRPr sz="1000"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26941" l="0" r="0" t="17496"/>
          <a:stretch/>
        </p:blipFill>
        <p:spPr>
          <a:xfrm>
            <a:off x="0" y="0"/>
            <a:ext cx="4572000" cy="45160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4">
            <a:alphaModFix/>
          </a:blip>
          <a:srcRect b="38763" l="0" r="0" t="5195"/>
          <a:stretch/>
        </p:blipFill>
        <p:spPr>
          <a:xfrm>
            <a:off x="4572000" y="0"/>
            <a:ext cx="4572000" cy="45160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4572000" y="4516050"/>
            <a:ext cx="4572000" cy="2154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anchorCtr="0" anchor="t" bIns="0" lIns="0" spcFirstLastPara="1" rIns="1701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1000"/>
              <a:t> MAS DFAB 2021 - Credits: Carlos Wilkening, Weiting Chen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18352" l="0" r="0" t="26086"/>
          <a:stretch/>
        </p:blipFill>
        <p:spPr>
          <a:xfrm>
            <a:off x="0" y="0"/>
            <a:ext cx="4572000" cy="45160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4">
            <a:alphaModFix/>
          </a:blip>
          <a:srcRect b="14211" l="0" r="0" t="30229"/>
          <a:stretch/>
        </p:blipFill>
        <p:spPr>
          <a:xfrm>
            <a:off x="4572000" y="0"/>
            <a:ext cx="4572000" cy="45160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0" y="4516050"/>
            <a:ext cx="4572000" cy="2154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anchorCtr="0" anchor="t" bIns="0" lIns="0" spcFirstLastPara="1" rIns="17010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1000"/>
              <a:t>   MAS DFAB 2021- Credits: Evgenina Angelaki, Simon Griffioen</a:t>
            </a:r>
            <a:endParaRPr sz="1000"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4572000" y="4516050"/>
            <a:ext cx="4572000" cy="2154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anchorCtr="0" anchor="t" bIns="0" lIns="0" spcFirstLastPara="1" rIns="17010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1100"/>
              <a:t>MAS DFAB 2021 - Credits: Ilaria Giacomini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657225" y="214625"/>
            <a:ext cx="78297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SUBMISSION REQUIREMENTS</a:t>
            </a:r>
            <a:endParaRPr sz="3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. Send 3 different visuals of your scary composition using Axolotl -</a:t>
            </a:r>
            <a:endParaRPr sz="2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You will be judge on the qualities of your design and </a:t>
            </a:r>
            <a:r>
              <a:rPr lang="en-GB" sz="2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rendering</a:t>
            </a:r>
            <a:endParaRPr sz="2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. Image dimensions : 1080 px wide X 1350 px high</a:t>
            </a:r>
            <a:endParaRPr sz="2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. Give it a name and credit the author(s)  - </a:t>
            </a:r>
            <a:endParaRPr sz="2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instagram accounts welcomed</a:t>
            </a:r>
            <a:endParaRPr sz="2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.  Avoid violent or offending content</a:t>
            </a:r>
            <a:endParaRPr sz="2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. Submit before October 29th at Midnight</a:t>
            </a:r>
            <a:endParaRPr sz="2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/>
        </p:nvSpPr>
        <p:spPr>
          <a:xfrm>
            <a:off x="1533525" y="214625"/>
            <a:ext cx="62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YOU CAN SUBMIT AS GROUPS OF 2 MAX.</a:t>
            </a:r>
            <a:endParaRPr sz="3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963" y="746825"/>
            <a:ext cx="4314073" cy="39775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/>
        </p:nvSpPr>
        <p:spPr>
          <a:xfrm>
            <a:off x="1533525" y="214625"/>
            <a:ext cx="62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THIS IS NOT COMPULSORY</a:t>
            </a:r>
            <a:endParaRPr sz="3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62025"/>
            <a:ext cx="5715000" cy="32194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762000"/>
            <a:ext cx="4743450" cy="361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32"/>
          <p:cNvSpPr txBox="1"/>
          <p:nvPr/>
        </p:nvSpPr>
        <p:spPr>
          <a:xfrm>
            <a:off x="1533525" y="214625"/>
            <a:ext cx="628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GOOD LUCK AND HAVE FUN!</a:t>
            </a:r>
            <a:endParaRPr sz="30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ETH ITA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